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 err="1">
                <a:latin typeface="Garamond" panose="02020404030301010803" pitchFamily="18" charset="0"/>
              </a:rPr>
              <a:t>IiI</a:t>
            </a:r>
            <a:r>
              <a:rPr lang="it-IT" sz="2000" b="1" cap="all" dirty="0">
                <a:latin typeface="Garamond" panose="02020404030301010803" pitchFamily="18" charset="0"/>
              </a:rPr>
              <a:t> Trimestre 2022 – Tassi di assenza</a:t>
            </a:r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6D8EDD26-DAA0-102B-7E04-74AF64B09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000" y="1080000"/>
            <a:ext cx="11314328" cy="555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IiI Trimestre 2022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22</cp:revision>
  <dcterms:created xsi:type="dcterms:W3CDTF">2022-03-16T11:36:03Z</dcterms:created>
  <dcterms:modified xsi:type="dcterms:W3CDTF">2023-03-20T11:09:54Z</dcterms:modified>
</cp:coreProperties>
</file>